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6" r:id="rId3"/>
    <p:sldId id="285" r:id="rId4"/>
    <p:sldId id="256" r:id="rId5"/>
    <p:sldId id="287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79" r:id="rId24"/>
    <p:sldId id="288" r:id="rId25"/>
    <p:sldId id="289" r:id="rId26"/>
    <p:sldId id="291" r:id="rId27"/>
    <p:sldId id="292" r:id="rId28"/>
    <p:sldId id="290" r:id="rId29"/>
    <p:sldId id="266" r:id="rId30"/>
    <p:sldId id="271" r:id="rId31"/>
    <p:sldId id="282" r:id="rId32"/>
    <p:sldId id="283" r:id="rId33"/>
    <p:sldId id="297" r:id="rId34"/>
    <p:sldId id="269" r:id="rId35"/>
    <p:sldId id="296" r:id="rId36"/>
    <p:sldId id="294" r:id="rId37"/>
    <p:sldId id="29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5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265A-AE3C-4B3D-8A3A-092D5A432E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88CB-9A06-4934-9ADA-24425C2EFA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9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265A-AE3C-4B3D-8A3A-092D5A432E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88CB-9A06-4934-9ADA-24425C2EFA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265A-AE3C-4B3D-8A3A-092D5A432E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88CB-9A06-4934-9ADA-24425C2EFA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68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13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83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42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93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44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09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51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2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265A-AE3C-4B3D-8A3A-092D5A432E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88CB-9A06-4934-9ADA-24425C2EFA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42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46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17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3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265A-AE3C-4B3D-8A3A-092D5A432E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88CB-9A06-4934-9ADA-24425C2EFA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4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265A-AE3C-4B3D-8A3A-092D5A432E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88CB-9A06-4934-9ADA-24425C2EFA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1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265A-AE3C-4B3D-8A3A-092D5A432E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88CB-9A06-4934-9ADA-24425C2EFA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2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265A-AE3C-4B3D-8A3A-092D5A432E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88CB-9A06-4934-9ADA-24425C2EFA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58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265A-AE3C-4B3D-8A3A-092D5A432E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88CB-9A06-4934-9ADA-24425C2EFA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3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265A-AE3C-4B3D-8A3A-092D5A432E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88CB-9A06-4934-9ADA-24425C2EFA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23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265A-AE3C-4B3D-8A3A-092D5A432E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88CB-9A06-4934-9ADA-24425C2EFA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3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0265A-AE3C-4B3D-8A3A-092D5A432E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C88CB-9A06-4934-9ADA-24425C2EFA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5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5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Imagen 2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UB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341439"/>
            <a:ext cx="6553200" cy="34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56087" y="365125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>
                <a:latin typeface="Arial Black" panose="020B0A04020102020204" pitchFamily="34" charset="0"/>
              </a:rPr>
              <a:t>7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5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56087" y="365125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>
                <a:latin typeface="Arial Black" panose="020B0A04020102020204" pitchFamily="34" charset="0"/>
              </a:rPr>
              <a:t>8</a:t>
            </a:r>
            <a:endParaRPr lang="en-US" sz="8000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314" y="130628"/>
            <a:ext cx="9652000" cy="658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1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56087" y="365125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>
                <a:latin typeface="Arial Black" panose="020B0A04020102020204" pitchFamily="34" charset="0"/>
              </a:rPr>
              <a:t>9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68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45388" cy="678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10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36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22563"/>
            <a:ext cx="6483927" cy="598516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11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0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109" y="451812"/>
            <a:ext cx="8118764" cy="58866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12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189" y="637309"/>
            <a:ext cx="9796487" cy="541712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13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1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16" y="845126"/>
            <a:ext cx="9816239" cy="540327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14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0"/>
            <a:ext cx="8866909" cy="714894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91829" y="15843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15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31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18" y="329058"/>
            <a:ext cx="9448800" cy="648515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16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146" y="59275"/>
            <a:ext cx="5417127" cy="690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036" y="0"/>
            <a:ext cx="7786255" cy="667951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17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2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18" y="867091"/>
            <a:ext cx="8553369" cy="50210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18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6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982" y="552203"/>
            <a:ext cx="8797636" cy="565562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19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6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27" y="532953"/>
            <a:ext cx="8534399" cy="550606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20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11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7180"/>
            <a:ext cx="9157855" cy="541899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555595" y="5999018"/>
            <a:ext cx="6623608" cy="369332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DELIRIO HABANERO. OBRA DEL GRUPO&gt;  TEATRO DE LAS ESTACIONES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21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78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850" y="138547"/>
            <a:ext cx="7744691" cy="587528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59850" y="6137563"/>
            <a:ext cx="6623608" cy="369332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DELIRIO HABANERO. OBRA DEL GRUPO&gt;  TEATRO DE LAS ESTACIONES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22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589372"/>
            <a:ext cx="8811491" cy="586364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23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1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908" y="748144"/>
            <a:ext cx="9351819" cy="56110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24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75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25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5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268143"/>
            <a:ext cx="7735712" cy="58118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26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3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028"/>
          <p:cNvSpPr>
            <a:spLocks noChangeArrowheads="1"/>
          </p:cNvSpPr>
          <p:nvPr/>
        </p:nvSpPr>
        <p:spPr bwMode="auto">
          <a:xfrm>
            <a:off x="1688380" y="692150"/>
            <a:ext cx="367347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76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27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" altLang="en-US" sz="4000" b="1" dirty="0"/>
              <a:t>CORRECTO	</a:t>
            </a:r>
          </a:p>
        </p:txBody>
      </p:sp>
      <p:sp>
        <p:nvSpPr>
          <p:cNvPr id="18438" name="Line 1030"/>
          <p:cNvSpPr>
            <a:spLocks noChangeShapeType="1"/>
          </p:cNvSpPr>
          <p:nvPr/>
        </p:nvSpPr>
        <p:spPr bwMode="auto">
          <a:xfrm>
            <a:off x="6383338" y="333375"/>
            <a:ext cx="0" cy="6237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Rectangle 1031"/>
          <p:cNvSpPr>
            <a:spLocks noChangeArrowheads="1"/>
          </p:cNvSpPr>
          <p:nvPr/>
        </p:nvSpPr>
        <p:spPr bwMode="auto">
          <a:xfrm>
            <a:off x="7404822" y="692150"/>
            <a:ext cx="3671888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n-US" sz="4000" b="1" dirty="0"/>
              <a:t>INCORRECTO</a:t>
            </a:r>
          </a:p>
        </p:txBody>
      </p:sp>
    </p:spTree>
    <p:extLst>
      <p:ext uri="{BB962C8B-B14F-4D97-AF65-F5344CB8AC3E}">
        <p14:creationId xmlns:p14="http://schemas.microsoft.com/office/powerpoint/2010/main" val="16076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379" y="365125"/>
            <a:ext cx="10580421" cy="634825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27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8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656" y="529042"/>
            <a:ext cx="8188035" cy="613312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56087" y="365125"/>
            <a:ext cx="1553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28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50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353457" cy="1325563"/>
          </a:xfrm>
        </p:spPr>
        <p:txBody>
          <a:bodyPr/>
          <a:lstStyle/>
          <a:p>
            <a:r>
              <a:rPr lang="es-CU" dirty="0" smtClean="0">
                <a:latin typeface="Arial Black" panose="020B0A04020102020204" pitchFamily="34" charset="0"/>
                <a:cs typeface="Arial" panose="020B0604020202020204" pitchFamily="34" charset="0"/>
              </a:rPr>
              <a:t>29</a:t>
            </a:r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57" y="130630"/>
            <a:ext cx="8839200" cy="6727370"/>
          </a:xfrm>
        </p:spPr>
      </p:pic>
    </p:spTree>
    <p:extLst>
      <p:ext uri="{BB962C8B-B14F-4D97-AF65-F5344CB8AC3E}">
        <p14:creationId xmlns:p14="http://schemas.microsoft.com/office/powerpoint/2010/main" val="817587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WordArt 6"/>
          <p:cNvSpPr>
            <a:spLocks noChangeArrowheads="1" noChangeShapeType="1" noTextEdit="1"/>
          </p:cNvSpPr>
          <p:nvPr/>
        </p:nvSpPr>
        <p:spPr bwMode="auto">
          <a:xfrm>
            <a:off x="2566988" y="620713"/>
            <a:ext cx="6913562" cy="46799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kern="1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Impact" panose="020B0806030902050204" pitchFamily="34" charset="0"/>
              </a:rPr>
              <a:t>¿ ?</a:t>
            </a:r>
          </a:p>
        </p:txBody>
      </p:sp>
    </p:spTree>
    <p:extLst>
      <p:ext uri="{BB962C8B-B14F-4D97-AF65-F5344CB8AC3E}">
        <p14:creationId xmlns:p14="http://schemas.microsoft.com/office/powerpoint/2010/main" val="271201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028"/>
          <p:cNvSpPr>
            <a:spLocks noChangeArrowheads="1"/>
          </p:cNvSpPr>
          <p:nvPr/>
        </p:nvSpPr>
        <p:spPr bwMode="auto">
          <a:xfrm>
            <a:off x="1148052" y="595168"/>
            <a:ext cx="367347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76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27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" altLang="en-US" sz="4000" b="1" dirty="0"/>
              <a:t>CORRECTO	</a:t>
            </a:r>
          </a:p>
        </p:txBody>
      </p:sp>
      <p:sp>
        <p:nvSpPr>
          <p:cNvPr id="18438" name="Line 1030"/>
          <p:cNvSpPr>
            <a:spLocks noChangeShapeType="1"/>
          </p:cNvSpPr>
          <p:nvPr/>
        </p:nvSpPr>
        <p:spPr bwMode="auto">
          <a:xfrm>
            <a:off x="6383338" y="333375"/>
            <a:ext cx="0" cy="6237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Rectangle 1031"/>
          <p:cNvSpPr>
            <a:spLocks noChangeArrowheads="1"/>
          </p:cNvSpPr>
          <p:nvPr/>
        </p:nvSpPr>
        <p:spPr bwMode="auto">
          <a:xfrm>
            <a:off x="7071880" y="595168"/>
            <a:ext cx="3671888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altLang="en-US" sz="4000" b="1" dirty="0">
                <a:latin typeface="Arial Black" panose="020B0A04020102020204" pitchFamily="34" charset="0"/>
              </a:rPr>
              <a:t>INCORRECTO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148052" y="1884218"/>
            <a:ext cx="39504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 smtClean="0"/>
              <a:t>1-4-6-9-10-12-13-14-15-18-19-21-22-23-28</a:t>
            </a:r>
            <a:r>
              <a:rPr lang="es-MX" sz="5400" dirty="0" smtClean="0"/>
              <a:t>.</a:t>
            </a:r>
            <a:endParaRPr lang="en-US" sz="5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6927274" y="2133600"/>
            <a:ext cx="44334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 smtClean="0"/>
              <a:t>2-3-5-6-7-8-11-15-16-17-20-24-25-26-27-29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6922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1703389" y="190501"/>
            <a:ext cx="87137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3000">
                <a:solidFill>
                  <a:srgbClr val="0000FF"/>
                </a:solidFill>
              </a:rPr>
              <a:t>(…). La operación de doblaje de </a:t>
            </a:r>
            <a:r>
              <a:rPr lang="es-ES" sz="3000">
                <a:solidFill>
                  <a:srgbClr val="FF3300"/>
                </a:solidFill>
              </a:rPr>
              <a:t>la bandera de la estrella solitaria</a:t>
            </a:r>
            <a:r>
              <a:rPr lang="es-ES" sz="3000">
                <a:solidFill>
                  <a:srgbClr val="0000FF"/>
                </a:solidFill>
              </a:rPr>
              <a:t> la realizarán dos personas, en la forma siguiente:</a:t>
            </a:r>
            <a:endParaRPr lang="es-ES" sz="3000">
              <a:solidFill>
                <a:prstClr val="black"/>
              </a:solidFill>
            </a:endParaRPr>
          </a:p>
        </p:txBody>
      </p:sp>
      <p:pic>
        <p:nvPicPr>
          <p:cNvPr id="296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700213"/>
            <a:ext cx="24860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3068638"/>
            <a:ext cx="24574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4273551"/>
            <a:ext cx="247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4795838"/>
            <a:ext cx="31670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3" y="5589588"/>
            <a:ext cx="20875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8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4724400"/>
            <a:ext cx="9525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4149726"/>
            <a:ext cx="9429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1" y="2781300"/>
            <a:ext cx="2276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5038"/>
            <a:ext cx="2324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11113"/>
            <a:ext cx="3209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4" y="735013"/>
            <a:ext cx="32099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292225"/>
            <a:ext cx="29432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873250"/>
            <a:ext cx="27051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2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4" y="3357563"/>
            <a:ext cx="1362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2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860801"/>
            <a:ext cx="1200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113" y="5300664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739" y="5805488"/>
            <a:ext cx="676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914904" y="2712028"/>
            <a:ext cx="5437478" cy="4024744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34" name="Picture 3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3860801"/>
            <a:ext cx="2808287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68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236" y="157307"/>
            <a:ext cx="9911423" cy="680267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6087" y="365125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latin typeface="Arial Black" panose="020B0A04020102020204" pitchFamily="34" charset="0"/>
              </a:rPr>
              <a:t>1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56087" y="365125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>
                <a:latin typeface="Arial Black" panose="020B0A04020102020204" pitchFamily="34" charset="0"/>
              </a:rPr>
              <a:t>2</a:t>
            </a:r>
            <a:endParaRPr lang="en-US" sz="8000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0"/>
            <a:ext cx="9801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5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lu1-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UB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404814"/>
            <a:ext cx="3521075" cy="53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56087" y="365125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>
                <a:latin typeface="Arial Black" panose="020B0A04020102020204" pitchFamily="34" charset="0"/>
              </a:rPr>
              <a:t>3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lu1-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UB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268414"/>
            <a:ext cx="6769100" cy="355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56087" y="365125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>
                <a:latin typeface="Arial Black" panose="020B0A04020102020204" pitchFamily="34" charset="0"/>
              </a:rPr>
              <a:t>4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1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EL C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UBA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1268413"/>
            <a:ext cx="69119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56087" y="365125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>
                <a:latin typeface="Arial Black" panose="020B0A04020102020204" pitchFamily="34" charset="0"/>
              </a:rPr>
              <a:t>5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Imagen 2 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ub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333376"/>
            <a:ext cx="3165475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56087" y="365125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>
                <a:latin typeface="Arial Black" panose="020B0A04020102020204" pitchFamily="34" charset="0"/>
              </a:rPr>
              <a:t>6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2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82</Words>
  <Application>Microsoft Office PowerPoint</Application>
  <PresentationFormat>Panorámica</PresentationFormat>
  <Paragraphs>39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Impact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29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HP</cp:lastModifiedBy>
  <cp:revision>12</cp:revision>
  <dcterms:created xsi:type="dcterms:W3CDTF">2023-10-19T15:57:15Z</dcterms:created>
  <dcterms:modified xsi:type="dcterms:W3CDTF">2024-02-28T20:42:32Z</dcterms:modified>
</cp:coreProperties>
</file>