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6" r:id="rId3"/>
    <p:sldId id="285" r:id="rId4"/>
    <p:sldId id="256" r:id="rId5"/>
    <p:sldId id="28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79" r:id="rId24"/>
    <p:sldId id="288" r:id="rId25"/>
    <p:sldId id="289" r:id="rId26"/>
    <p:sldId id="291" r:id="rId27"/>
    <p:sldId id="292" r:id="rId28"/>
    <p:sldId id="290" r:id="rId29"/>
    <p:sldId id="266" r:id="rId30"/>
    <p:sldId id="271" r:id="rId31"/>
    <p:sldId id="282" r:id="rId32"/>
    <p:sldId id="283" r:id="rId33"/>
    <p:sldId id="297" r:id="rId34"/>
    <p:sldId id="269" r:id="rId35"/>
    <p:sldId id="296" r:id="rId36"/>
    <p:sldId id="294" r:id="rId37"/>
    <p:sldId id="29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5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9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042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4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1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29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58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38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23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3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2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68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113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283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142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793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044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609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4517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522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846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217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39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0265A-AE3C-4B3D-8A3A-092D5A432E16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C88CB-9A06-4934-9ADA-24425C2EFA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5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28/02/2024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958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4642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62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146" y="59275"/>
            <a:ext cx="5417127" cy="690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5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1028"/>
          <p:cNvSpPr>
            <a:spLocks noChangeArrowheads="1"/>
          </p:cNvSpPr>
          <p:nvPr/>
        </p:nvSpPr>
        <p:spPr bwMode="auto">
          <a:xfrm>
            <a:off x="1688380" y="692150"/>
            <a:ext cx="3673475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76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27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s-ES" altLang="en-US" sz="4000" b="1" dirty="0"/>
              <a:t>CORRECTO	</a:t>
            </a:r>
          </a:p>
        </p:txBody>
      </p:sp>
      <p:sp>
        <p:nvSpPr>
          <p:cNvPr id="18438" name="Line 1030"/>
          <p:cNvSpPr>
            <a:spLocks noChangeShapeType="1"/>
          </p:cNvSpPr>
          <p:nvPr/>
        </p:nvSpPr>
        <p:spPr bwMode="auto">
          <a:xfrm>
            <a:off x="6383338" y="333375"/>
            <a:ext cx="0" cy="62372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Rectangle 1031"/>
          <p:cNvSpPr>
            <a:spLocks noChangeArrowheads="1"/>
          </p:cNvSpPr>
          <p:nvPr/>
        </p:nvSpPr>
        <p:spPr bwMode="auto">
          <a:xfrm>
            <a:off x="7404822" y="692150"/>
            <a:ext cx="3671888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n-US" sz="4000" b="1" dirty="0"/>
              <a:t>INCORRECTO</a:t>
            </a:r>
          </a:p>
        </p:txBody>
      </p:sp>
    </p:spTree>
    <p:extLst>
      <p:ext uri="{BB962C8B-B14F-4D97-AF65-F5344CB8AC3E}">
        <p14:creationId xmlns:p14="http://schemas.microsoft.com/office/powerpoint/2010/main" val="16076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5236" y="157307"/>
            <a:ext cx="9911423" cy="680267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8691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25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156087" y="365125"/>
            <a:ext cx="8691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>
                <a:latin typeface="Arial Black" panose="020B0A04020102020204" pitchFamily="34" charset="0"/>
              </a:rPr>
              <a:t>2</a:t>
            </a:r>
            <a:endParaRPr lang="en-US" sz="8000" dirty="0">
              <a:latin typeface="Arial Black" panose="020B0A040201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25" y="0"/>
            <a:ext cx="9801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85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lu1-1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UBA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9" y="404814"/>
            <a:ext cx="3521075" cy="532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56087" y="365125"/>
            <a:ext cx="8691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>
                <a:latin typeface="Arial Black" panose="020B0A04020102020204" pitchFamily="34" charset="0"/>
              </a:rPr>
              <a:t>3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6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lu1-1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UBA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268414"/>
            <a:ext cx="6769100" cy="355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156087" y="365125"/>
            <a:ext cx="8691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>
                <a:latin typeface="Arial Black" panose="020B0A04020102020204" pitchFamily="34" charset="0"/>
              </a:rPr>
              <a:t>4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21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EL CAU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UBA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6" y="1268413"/>
            <a:ext cx="6911975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56087" y="365125"/>
            <a:ext cx="8691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>
                <a:latin typeface="Arial Black" panose="020B0A04020102020204" pitchFamily="34" charset="0"/>
              </a:rPr>
              <a:t>5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52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8" descr="Imagen 2 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uba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9" y="333376"/>
            <a:ext cx="3165475" cy="525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56087" y="365125"/>
            <a:ext cx="8691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>
                <a:latin typeface="Arial Black" panose="020B0A04020102020204" pitchFamily="34" charset="0"/>
              </a:rPr>
              <a:t>6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62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Imagen 2 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UBA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341439"/>
            <a:ext cx="6553200" cy="344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56087" y="365125"/>
            <a:ext cx="8691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>
                <a:latin typeface="Arial Black" panose="020B0A04020102020204" pitchFamily="34" charset="0"/>
              </a:rPr>
              <a:t>7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15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56087" y="365125"/>
            <a:ext cx="8691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>
                <a:latin typeface="Arial Black" panose="020B0A04020102020204" pitchFamily="34" charset="0"/>
              </a:rPr>
              <a:t>8</a:t>
            </a:r>
            <a:endParaRPr lang="en-US" sz="8000" dirty="0">
              <a:latin typeface="Arial Black" panose="020B0A040201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314" y="130628"/>
            <a:ext cx="9652000" cy="658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1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56087" y="365125"/>
            <a:ext cx="8691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>
                <a:latin typeface="Arial Black" panose="020B0A04020102020204" pitchFamily="34" charset="0"/>
              </a:rPr>
              <a:t>9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68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045388" cy="6784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10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36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422563"/>
            <a:ext cx="6483927" cy="598516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11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09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109" y="451812"/>
            <a:ext cx="8118764" cy="588664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12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11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189" y="637309"/>
            <a:ext cx="9796487" cy="541712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13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11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716" y="845126"/>
            <a:ext cx="9816239" cy="540327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14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7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199" y="0"/>
            <a:ext cx="8866909" cy="714894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91829" y="15843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15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3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418" y="329058"/>
            <a:ext cx="9448800" cy="648515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16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036" y="0"/>
            <a:ext cx="7786255" cy="667951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17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21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818" y="867091"/>
            <a:ext cx="8553369" cy="502109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18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26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982" y="552203"/>
            <a:ext cx="8797636" cy="565562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19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26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127" y="532953"/>
            <a:ext cx="8534399" cy="550606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20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1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97180"/>
            <a:ext cx="9157855" cy="541899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555595" y="5999018"/>
            <a:ext cx="6623608" cy="369332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/>
              <a:t>DELIRIO HABANERO. OBRA DEL GRUPO&gt;  TEATRO DE LAS ESTACIONES</a:t>
            </a: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21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78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850" y="138547"/>
            <a:ext cx="7744691" cy="587528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959850" y="6137563"/>
            <a:ext cx="6623608" cy="369332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/>
              <a:t>DELIRIO HABANERO. OBRA DEL GRUPO&gt;  TEATRO DE LAS ESTACIONES</a:t>
            </a: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22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9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589372"/>
            <a:ext cx="8811491" cy="586364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23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18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908" y="748144"/>
            <a:ext cx="9351819" cy="561109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24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75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25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75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268143"/>
            <a:ext cx="7735712" cy="581183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26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73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3379" y="365125"/>
            <a:ext cx="10580421" cy="634825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27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5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2656" y="529042"/>
            <a:ext cx="8188035" cy="613312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6087" y="365125"/>
            <a:ext cx="15536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 smtClean="0">
                <a:latin typeface="Arial Black" panose="020B0A04020102020204" pitchFamily="34" charset="0"/>
              </a:rPr>
              <a:t>28</a:t>
            </a:r>
            <a:endParaRPr lang="en-US" sz="8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50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353457" cy="1325563"/>
          </a:xfrm>
        </p:spPr>
        <p:txBody>
          <a:bodyPr/>
          <a:lstStyle/>
          <a:p>
            <a:r>
              <a:rPr lang="es-CU" dirty="0" smtClean="0">
                <a:latin typeface="Arial Black" panose="020B0A04020102020204" pitchFamily="34" charset="0"/>
                <a:cs typeface="Arial" panose="020B0604020202020204" pitchFamily="34" charset="0"/>
              </a:rPr>
              <a:t>29</a:t>
            </a:r>
            <a:endParaRPr lang="en-US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657" y="130630"/>
            <a:ext cx="8839200" cy="6727370"/>
          </a:xfrm>
        </p:spPr>
      </p:pic>
    </p:spTree>
    <p:extLst>
      <p:ext uri="{BB962C8B-B14F-4D97-AF65-F5344CB8AC3E}">
        <p14:creationId xmlns:p14="http://schemas.microsoft.com/office/powerpoint/2010/main" val="8175872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WordArt 6"/>
          <p:cNvSpPr>
            <a:spLocks noChangeArrowheads="1" noChangeShapeType="1" noTextEdit="1"/>
          </p:cNvSpPr>
          <p:nvPr/>
        </p:nvSpPr>
        <p:spPr bwMode="auto">
          <a:xfrm>
            <a:off x="2566988" y="620713"/>
            <a:ext cx="6913562" cy="46799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6000" kern="1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3300"/>
                </a:solidFill>
                <a:latin typeface="Impact" panose="020B0806030902050204" pitchFamily="34" charset="0"/>
              </a:rPr>
              <a:t>¿ ?</a:t>
            </a:r>
          </a:p>
        </p:txBody>
      </p:sp>
    </p:spTree>
    <p:extLst>
      <p:ext uri="{BB962C8B-B14F-4D97-AF65-F5344CB8AC3E}">
        <p14:creationId xmlns:p14="http://schemas.microsoft.com/office/powerpoint/2010/main" val="271201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1028"/>
          <p:cNvSpPr>
            <a:spLocks noChangeArrowheads="1"/>
          </p:cNvSpPr>
          <p:nvPr/>
        </p:nvSpPr>
        <p:spPr bwMode="auto">
          <a:xfrm>
            <a:off x="1148052" y="595168"/>
            <a:ext cx="3673475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76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27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s-ES" altLang="en-US" sz="4000" b="1" dirty="0"/>
              <a:t>CORRECTO	</a:t>
            </a:r>
          </a:p>
        </p:txBody>
      </p:sp>
      <p:sp>
        <p:nvSpPr>
          <p:cNvPr id="18438" name="Line 1030"/>
          <p:cNvSpPr>
            <a:spLocks noChangeShapeType="1"/>
          </p:cNvSpPr>
          <p:nvPr/>
        </p:nvSpPr>
        <p:spPr bwMode="auto">
          <a:xfrm>
            <a:off x="6383338" y="333375"/>
            <a:ext cx="0" cy="62372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Rectangle 1031"/>
          <p:cNvSpPr>
            <a:spLocks noChangeArrowheads="1"/>
          </p:cNvSpPr>
          <p:nvPr/>
        </p:nvSpPr>
        <p:spPr bwMode="auto">
          <a:xfrm>
            <a:off x="7071880" y="595168"/>
            <a:ext cx="3671888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n-US" sz="4000" b="1" dirty="0">
                <a:latin typeface="Arial Black" panose="020B0A04020102020204" pitchFamily="34" charset="0"/>
              </a:rPr>
              <a:t>INCORRECTO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148052" y="1884218"/>
            <a:ext cx="39504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dirty="0" smtClean="0"/>
              <a:t>1-4-6-9-10-12-13-14-15-18-19-21-22-23-28</a:t>
            </a:r>
            <a:r>
              <a:rPr lang="es-MX" sz="5400" dirty="0" smtClean="0"/>
              <a:t>.</a:t>
            </a:r>
            <a:endParaRPr lang="en-US" sz="5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6927274" y="2133600"/>
            <a:ext cx="44334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 smtClean="0"/>
              <a:t>2-3-5-6-7-8-11-15-16-17-20-24-25-26-27-29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76922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1703389" y="190501"/>
            <a:ext cx="8713787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3000">
                <a:solidFill>
                  <a:srgbClr val="0000FF"/>
                </a:solidFill>
              </a:rPr>
              <a:t>(…). La operación de doblaje de </a:t>
            </a:r>
            <a:r>
              <a:rPr lang="es-ES" sz="3000">
                <a:solidFill>
                  <a:srgbClr val="FF3300"/>
                </a:solidFill>
              </a:rPr>
              <a:t>la bandera de la estrella solitaria</a:t>
            </a:r>
            <a:r>
              <a:rPr lang="es-ES" sz="3000">
                <a:solidFill>
                  <a:srgbClr val="0000FF"/>
                </a:solidFill>
              </a:rPr>
              <a:t> la realizarán dos personas, en la forma siguiente:</a:t>
            </a:r>
            <a:endParaRPr lang="es-ES" sz="3000">
              <a:solidFill>
                <a:prstClr val="black"/>
              </a:solidFill>
            </a:endParaRPr>
          </a:p>
        </p:txBody>
      </p:sp>
      <p:pic>
        <p:nvPicPr>
          <p:cNvPr id="2969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1700213"/>
            <a:ext cx="24860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0" y="3068638"/>
            <a:ext cx="24574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63" y="4273551"/>
            <a:ext cx="2476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4795838"/>
            <a:ext cx="316706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613" y="5589588"/>
            <a:ext cx="20875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82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0" y="4724400"/>
            <a:ext cx="9525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89" y="4149726"/>
            <a:ext cx="9429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1" y="2781300"/>
            <a:ext cx="22764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05038"/>
            <a:ext cx="2324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6" y="11113"/>
            <a:ext cx="32099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4" y="735013"/>
            <a:ext cx="32099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2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4" y="1292225"/>
            <a:ext cx="29432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5" y="1873250"/>
            <a:ext cx="27051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2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714" y="3357563"/>
            <a:ext cx="13620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2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3860801"/>
            <a:ext cx="12001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Picture 3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113" y="5300664"/>
            <a:ext cx="762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3" name="Picture 3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739" y="5805488"/>
            <a:ext cx="6762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ipse 1"/>
          <p:cNvSpPr/>
          <p:nvPr/>
        </p:nvSpPr>
        <p:spPr>
          <a:xfrm>
            <a:off x="914904" y="2712028"/>
            <a:ext cx="5437478" cy="4024744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34" name="Picture 3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3860801"/>
            <a:ext cx="2808287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68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82</Words>
  <Application>Microsoft Office PowerPoint</Application>
  <PresentationFormat>Panorámica</PresentationFormat>
  <Paragraphs>39</Paragraphs>
  <Slides>36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36</vt:i4>
      </vt:variant>
    </vt:vector>
  </HeadingPairs>
  <TitlesOfParts>
    <vt:vector size="43" baseType="lpstr">
      <vt:lpstr>Arial</vt:lpstr>
      <vt:lpstr>Arial Black</vt:lpstr>
      <vt:lpstr>Calibri</vt:lpstr>
      <vt:lpstr>Calibri Light</vt:lpstr>
      <vt:lpstr>Impact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29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12</cp:revision>
  <dcterms:created xsi:type="dcterms:W3CDTF">2023-10-19T15:57:15Z</dcterms:created>
  <dcterms:modified xsi:type="dcterms:W3CDTF">2024-02-28T20:42:32Z</dcterms:modified>
</cp:coreProperties>
</file>